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A7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174" y="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5"/>
          </a:xfrm>
          <a:prstGeom prst="rect">
            <a:avLst/>
          </a:prstGeom>
        </p:spPr>
        <p:txBody>
          <a:bodyPr vert="horz" lIns="90626" tIns="45313" rIns="90626" bIns="453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5"/>
          </a:xfrm>
          <a:prstGeom prst="rect">
            <a:avLst/>
          </a:prstGeom>
        </p:spPr>
        <p:txBody>
          <a:bodyPr vert="horz" lIns="90626" tIns="45313" rIns="90626" bIns="45313" rtlCol="0"/>
          <a:lstStyle>
            <a:lvl1pPr algn="r">
              <a:defRPr sz="1200"/>
            </a:lvl1pPr>
          </a:lstStyle>
          <a:p>
            <a:fld id="{AEE2994C-370F-4615-8E60-1152D240E60D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6" tIns="45313" rIns="90626" bIns="453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626" tIns="45313" rIns="90626" bIns="4531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3315"/>
          </a:xfrm>
          <a:prstGeom prst="rect">
            <a:avLst/>
          </a:prstGeom>
        </p:spPr>
        <p:txBody>
          <a:bodyPr vert="horz" lIns="90626" tIns="45313" rIns="90626" bIns="453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3315"/>
          </a:xfrm>
          <a:prstGeom prst="rect">
            <a:avLst/>
          </a:prstGeom>
        </p:spPr>
        <p:txBody>
          <a:bodyPr vert="horz" lIns="90626" tIns="45313" rIns="90626" bIns="45313" rtlCol="0" anchor="b"/>
          <a:lstStyle>
            <a:lvl1pPr algn="r">
              <a:defRPr sz="1200"/>
            </a:lvl1pPr>
          </a:lstStyle>
          <a:p>
            <a:fld id="{B98A1D81-2521-4572-8891-C8730BDAC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88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B7DA-F2C0-4F04-B194-D7468BA60FC5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987A-ACE6-493E-A59E-F8A49EE64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224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B7DA-F2C0-4F04-B194-D7468BA60FC5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987A-ACE6-493E-A59E-F8A49EE64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444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B7DA-F2C0-4F04-B194-D7468BA60FC5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987A-ACE6-493E-A59E-F8A49EE64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320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B7DA-F2C0-4F04-B194-D7468BA60FC5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987A-ACE6-493E-A59E-F8A49EE64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801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B7DA-F2C0-4F04-B194-D7468BA60FC5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987A-ACE6-493E-A59E-F8A49EE64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21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B7DA-F2C0-4F04-B194-D7468BA60FC5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987A-ACE6-493E-A59E-F8A49EE64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611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B7DA-F2C0-4F04-B194-D7468BA60FC5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987A-ACE6-493E-A59E-F8A49EE64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197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B7DA-F2C0-4F04-B194-D7468BA60FC5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987A-ACE6-493E-A59E-F8A49EE64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679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B7DA-F2C0-4F04-B194-D7468BA60FC5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987A-ACE6-493E-A59E-F8A49EE64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978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B7DA-F2C0-4F04-B194-D7468BA60FC5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987A-ACE6-493E-A59E-F8A49EE64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398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B7DA-F2C0-4F04-B194-D7468BA60FC5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987A-ACE6-493E-A59E-F8A49EE64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87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9B7DA-F2C0-4F04-B194-D7468BA60FC5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5987A-ACE6-493E-A59E-F8A49EE64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20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dni-fg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4665" y="4087652"/>
            <a:ext cx="66693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2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сенняя сессия онлайн-уроков финансовой грамотности Банка России</a:t>
            </a:r>
            <a:endParaRPr lang="ru-RU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289" y="4826316"/>
            <a:ext cx="6192688" cy="4236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4013" algn="ctr">
              <a:lnSpc>
                <a:spcPct val="99000"/>
              </a:lnSpc>
            </a:pPr>
            <a:endParaRPr lang="ru-RU" sz="1000" dirty="0" smtClean="0">
              <a:latin typeface="Times New Roman"/>
              <a:ea typeface="Times New Roman"/>
            </a:endParaRPr>
          </a:p>
          <a:p>
            <a:pPr indent="354013" algn="just">
              <a:lnSpc>
                <a:spcPct val="99000"/>
              </a:lnSpc>
            </a:pPr>
            <a:r>
              <a:rPr lang="en-US" dirty="0" smtClean="0">
                <a:latin typeface="Times New Roman"/>
                <a:ea typeface="Times New Roman"/>
              </a:rPr>
              <a:t>25 </a:t>
            </a:r>
            <a:r>
              <a:rPr lang="ru-RU" dirty="0" smtClean="0">
                <a:latin typeface="Times New Roman"/>
                <a:ea typeface="Times New Roman"/>
              </a:rPr>
              <a:t>января 2023 </a:t>
            </a:r>
            <a:r>
              <a:rPr lang="ru-RU" dirty="0">
                <a:latin typeface="Times New Roman"/>
                <a:ea typeface="Times New Roman"/>
              </a:rPr>
              <a:t>года стартовала </a:t>
            </a:r>
            <a:r>
              <a:rPr lang="ru-RU" dirty="0" smtClean="0">
                <a:latin typeface="Times New Roman"/>
                <a:ea typeface="Times New Roman"/>
              </a:rPr>
              <a:t>весенняя </a:t>
            </a:r>
            <a:r>
              <a:rPr lang="ru-RU" dirty="0">
                <a:latin typeface="Times New Roman"/>
                <a:ea typeface="Times New Roman"/>
              </a:rPr>
              <a:t>сессия онлайн-уроков финансовой </a:t>
            </a:r>
            <a:r>
              <a:rPr lang="ru-RU" dirty="0" smtClean="0">
                <a:latin typeface="Times New Roman"/>
                <a:ea typeface="Times New Roman"/>
              </a:rPr>
              <a:t>грамотности </a:t>
            </a:r>
            <a:r>
              <a:rPr lang="ru-RU" dirty="0">
                <a:latin typeface="Times New Roman"/>
                <a:ea typeface="Times New Roman"/>
              </a:rPr>
              <a:t>для школьников, </a:t>
            </a:r>
            <a:r>
              <a:rPr lang="ru-RU" dirty="0" smtClean="0">
                <a:latin typeface="Times New Roman"/>
                <a:ea typeface="Times New Roman"/>
              </a:rPr>
              <a:t>студентов колледжей, которая </a:t>
            </a:r>
            <a:r>
              <a:rPr lang="ru-RU" b="1" dirty="0">
                <a:latin typeface="Times New Roman"/>
                <a:ea typeface="Times New Roman"/>
              </a:rPr>
              <a:t>продлится до </a:t>
            </a:r>
            <a:r>
              <a:rPr lang="ru-RU" b="1" dirty="0" smtClean="0">
                <a:latin typeface="Times New Roman"/>
                <a:ea typeface="Times New Roman"/>
              </a:rPr>
              <a:t>21 апреля 2023 </a:t>
            </a:r>
            <a:r>
              <a:rPr lang="ru-RU" b="1" dirty="0">
                <a:latin typeface="Times New Roman"/>
                <a:ea typeface="Times New Roman"/>
              </a:rPr>
              <a:t>года</a:t>
            </a:r>
            <a:r>
              <a:rPr lang="ru-RU" dirty="0">
                <a:latin typeface="Times New Roman"/>
                <a:ea typeface="Times New Roman"/>
              </a:rPr>
              <a:t>. Расписание, спецификации занятий, информация об </a:t>
            </a:r>
            <a:r>
              <a:rPr lang="ru-RU" dirty="0" err="1" smtClean="0">
                <a:latin typeface="Times New Roman"/>
                <a:ea typeface="Times New Roman"/>
              </a:rPr>
              <a:t>экспер-тах</a:t>
            </a:r>
            <a:r>
              <a:rPr lang="ru-RU" dirty="0">
                <a:latin typeface="Times New Roman"/>
                <a:ea typeface="Times New Roman"/>
              </a:rPr>
              <a:t>, инструкции для подключения и иные методические материалы размещены на сайте </a:t>
            </a:r>
            <a:r>
              <a:rPr lang="ru-RU" u="sng" dirty="0">
                <a:solidFill>
                  <a:srgbClr val="0000FF"/>
                </a:solidFill>
                <a:latin typeface="Times New Roman"/>
                <a:ea typeface="Times New Roman"/>
                <a:hlinkClick r:id="rId2"/>
              </a:rPr>
              <a:t>https://dni-fg.ru</a:t>
            </a:r>
            <a:r>
              <a:rPr lang="ru-RU" dirty="0">
                <a:latin typeface="Times New Roman"/>
                <a:ea typeface="Times New Roman"/>
              </a:rPr>
              <a:t>. Уроки </a:t>
            </a:r>
            <a:r>
              <a:rPr lang="ru-RU" dirty="0" smtClean="0">
                <a:latin typeface="Times New Roman"/>
                <a:ea typeface="Times New Roman"/>
              </a:rPr>
              <a:t>бесплатные.</a:t>
            </a:r>
          </a:p>
          <a:p>
            <a:pPr indent="354013" algn="just">
              <a:lnSpc>
                <a:spcPct val="99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знания будут полезны детям, как при подготовке к ОГЭ/ЕГЭ по предмету «Обществознание», так и для формирования финансово грамотного поведения.</a:t>
            </a:r>
          </a:p>
          <a:p>
            <a:pPr indent="354013" algn="just">
              <a:lnSpc>
                <a:spcPct val="99000"/>
              </a:lnSpc>
            </a:pP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4013" algn="ctr">
              <a:lnSpc>
                <a:spcPct val="99000"/>
              </a:lnSpc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 принять участие в интересном и важном проекте Банка России!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98" r="4079"/>
          <a:stretch/>
        </p:blipFill>
        <p:spPr>
          <a:xfrm>
            <a:off x="0" y="18264"/>
            <a:ext cx="6858000" cy="330101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4"/>
          <a:stretch/>
        </p:blipFill>
        <p:spPr>
          <a:xfrm>
            <a:off x="-10097" y="-206468"/>
            <a:ext cx="6868097" cy="100655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76871" y="9321225"/>
            <a:ext cx="22513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1.202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32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30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97</Words>
  <Application>Microsoft Office PowerPoint</Application>
  <PresentationFormat>Лист A4 (210x297 мм)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Internet</dc:creator>
  <cp:lastModifiedBy>Галенко Владимир Александрович</cp:lastModifiedBy>
  <cp:revision>112</cp:revision>
  <cp:lastPrinted>2022-11-17T01:40:22Z</cp:lastPrinted>
  <dcterms:created xsi:type="dcterms:W3CDTF">2017-12-13T14:32:13Z</dcterms:created>
  <dcterms:modified xsi:type="dcterms:W3CDTF">2023-01-25T01:13:13Z</dcterms:modified>
</cp:coreProperties>
</file>