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2" r:id="rId2"/>
    <p:sldId id="264" r:id="rId3"/>
    <p:sldId id="280" r:id="rId4"/>
    <p:sldId id="270" r:id="rId5"/>
    <p:sldId id="290" r:id="rId6"/>
    <p:sldId id="268" r:id="rId7"/>
    <p:sldId id="293" r:id="rId8"/>
    <p:sldId id="300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66538" autoAdjust="0"/>
  </p:normalViewPr>
  <p:slideViewPr>
    <p:cSldViewPr>
      <p:cViewPr>
        <p:scale>
          <a:sx n="60" d="100"/>
          <a:sy n="60" d="100"/>
        </p:scale>
        <p:origin x="-165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4D985-F6CC-4F79-963F-7952200C38CC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79E2C-3E85-4591-B0C4-D9D17656F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70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день!</a:t>
            </a:r>
          </a:p>
          <a:p>
            <a:endParaRPr lang="ru-RU" dirty="0" smtClean="0"/>
          </a:p>
          <a:p>
            <a:r>
              <a:rPr lang="ru-RU" dirty="0" smtClean="0"/>
              <a:t>Вашему</a:t>
            </a:r>
            <a:r>
              <a:rPr lang="ru-RU" baseline="0" dirty="0" smtClean="0"/>
              <a:t> вниманию представлена презентация  о нашей компании, ее истории, о социальных гарантиях  и условиях работы. 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45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нашей компании регулярно проводится обучение для сотрудников.</a:t>
            </a:r>
          </a:p>
          <a:p>
            <a:r>
              <a:rPr lang="ru-RU" baseline="0" dirty="0" smtClean="0"/>
              <a:t>Вводный курс Добро пожаловать, тренинги по сервису, наставничество.</a:t>
            </a:r>
          </a:p>
          <a:p>
            <a:r>
              <a:rPr lang="ru-RU" baseline="0" dirty="0" smtClean="0"/>
              <a:t>Мы приветствуем, когда люди хотят учиться и развиваться, повышать свою квалификацию и делиться опытом и знаниями друг с другом.</a:t>
            </a:r>
          </a:p>
          <a:p>
            <a:r>
              <a:rPr lang="ru-RU" baseline="0" dirty="0" smtClean="0"/>
              <a:t>Мы предлагаем вам рассмотреть наш санаторий в качестве базы для прохождения практики, как подработку на время каникул.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398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Уважаемые</a:t>
            </a:r>
            <a:r>
              <a:rPr lang="ru-RU" baseline="0" dirty="0" smtClean="0"/>
              <a:t> студенты, предлагаем  вам рассмотреть возможность рассмотреть следующие вакансии.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22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Генеральный директор Санатория</a:t>
            </a:r>
            <a:r>
              <a:rPr lang="ru-RU" baseline="0" dirty="0" smtClean="0"/>
              <a:t> – Андрей Юрьевич Петухов.</a:t>
            </a:r>
          </a:p>
          <a:p>
            <a:r>
              <a:rPr lang="ru-RU" baseline="0" dirty="0" smtClean="0"/>
              <a:t>Андрей Юрьевич работает и в Белокурихе и в офисе Новосибирска.</a:t>
            </a:r>
          </a:p>
          <a:p>
            <a:r>
              <a:rPr lang="ru-RU" baseline="0" dirty="0" smtClean="0"/>
              <a:t>В Новосибирске также работает коммерческий отдел, отдел маркетинга, юридический отдел. </a:t>
            </a:r>
          </a:p>
          <a:p>
            <a:r>
              <a:rPr lang="ru-RU" baseline="0" dirty="0" smtClean="0"/>
              <a:t>Офисы продаж открыты в Новосибирске,  Красноярске и Новокузнецке, куда любой человек может прийти и приобрести путевку.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23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Нашему</a:t>
            </a:r>
            <a:r>
              <a:rPr lang="ru-RU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Санаторию 15 июля исполняется 20 лет.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Санаторий представляет собой два корпуса: "Родник Алтая" и "Здравница Кузбасса", соединенных между собой теплым переходом.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настоящее время "Родник Алтая"  входит в тройку лучших санаториев города Белокуриха.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Санаторий "Родник Алтая" расположился в некотором отдалении от центра курорта Белокурихи, за что его ценят наши гости. 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 smtClean="0">
                <a:latin typeface="Calibri" panose="020F0502020204030204" pitchFamily="34" charset="0"/>
              </a:rPr>
              <a:t>12 000 гостей ежегодно принимает «Родник Алтая»</a:t>
            </a:r>
            <a:endParaRPr lang="ru-RU" altLang="ru-RU" sz="500" dirty="0" smtClean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 smtClean="0">
                <a:latin typeface="Calibri" panose="020F0502020204030204" pitchFamily="34" charset="0"/>
              </a:rPr>
              <a:t> 600 человек может единовременно проживать в санатории </a:t>
            </a:r>
            <a:endParaRPr lang="ru-RU" altLang="ru-RU" sz="500" dirty="0" smtClean="0"/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18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Наш санаторий был признан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из лучших здравниц России в номинации «Семейный отдых» по итогам Всероссийского Форума «Здравница — 2014».</a:t>
            </a:r>
            <a:r>
              <a:rPr lang="ru-RU" dirty="0" smtClean="0"/>
              <a:t> В</a:t>
            </a:r>
            <a:r>
              <a:rPr lang="ru-RU" baseline="0" dirty="0" smtClean="0"/>
              <a:t> Санаторий на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отдых и лечение приезжают семьи тремя поколениями, привозя своих детей и родителей и наше</a:t>
            </a:r>
            <a:r>
              <a:rPr lang="ru-RU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гостеприимство ориентировано на них.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Удачное расположение и </a:t>
            </a:r>
            <a:r>
              <a:rPr lang="ru-RU" b="1" dirty="0" smtClean="0"/>
              <a:t>качественное обслуживание </a:t>
            </a:r>
            <a:r>
              <a:rPr lang="ru-RU" dirty="0" smtClean="0"/>
              <a:t>дают нам право держать позицию одного из лучших санаториев России.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55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комплекс летних бассейнов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корпус Здравницы (отделение гидропатии, внутренний бассейн, тренажерный зал, спортивный зал, детская игровая комната,</a:t>
            </a:r>
            <a:r>
              <a:rPr lang="ru-RU" baseline="0" dirty="0" smtClean="0"/>
              <a:t> библиотека)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корпус Родник Алтая (</a:t>
            </a:r>
            <a:r>
              <a:rPr lang="ru-RU" baseline="0" dirty="0" err="1" smtClean="0"/>
              <a:t>мульт-хол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беби-хол</a:t>
            </a:r>
            <a:r>
              <a:rPr lang="ru-RU" baseline="0" dirty="0" smtClean="0"/>
              <a:t>, бильярдная, здесь находится Администрация санатория: отдел кадров, бухгалтерия, отдел персонала, кабинет исполнительного и генерального директора и других руководителей санатория)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лечебный корпус, ванное отделение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Столовая, ресторан, кофейня, киноконцертный зал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Детская игровая площадка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Детский </a:t>
            </a:r>
            <a:r>
              <a:rPr lang="ru-RU" dirty="0" err="1" smtClean="0"/>
              <a:t>досуговый</a:t>
            </a:r>
            <a:r>
              <a:rPr lang="ru-RU" dirty="0" smtClean="0"/>
              <a:t> центр «Волна»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Теплый переход между корпусами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Терренкур Санатория</a:t>
            </a:r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endParaRPr lang="ru-RU" baseline="0" dirty="0" smtClean="0"/>
          </a:p>
          <a:p>
            <a:endParaRPr lang="ru-RU" i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65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>
              <a:latin typeface="Times New Roman" pitchFamily="18" charset="0"/>
              <a:ea typeface="Yu Mincho Demibold" pitchFamily="18" charset="-128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08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наших сотрудников предусмотрено льготное питание в нашей столовой.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Обед стоит всего 60 рублей и включает в себя первое, второе, салат и напиток.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Также предусмотрен ужин за ту же стоимость.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516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отдыха и приема пищи в период рабочего дня для сотрудников организованы комнаты отдыха.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комнатах есть все необходимое: столы, стулья, холодильник, микроволновка и посуда.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45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Санатории занимаются спортом и весело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отдыхают взрослые гости, дети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наши сотрудники.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отдел внутреннего контроля каждый вторник утром занимается в тренажерном зале.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 сотрудники администрации ходят на йогу, мужчины играют в футбол, волейбол и баскетбол.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Занятия в тренажерном и спортивном зале бесплатные, а занятия фитнесом и йогой со скидкой.</a:t>
            </a: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9E2C-3E85-4591-B0C4-D9D17656F0C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35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715026-705F-47FE-B351-8D81BFE14DCE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F78525-49AB-4FEE-ABFE-16E6AD77E9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lus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8" y="1571612"/>
            <a:ext cx="74527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Родник Алтая</a:t>
            </a:r>
          </a:p>
        </p:txBody>
      </p:sp>
      <p:pic>
        <p:nvPicPr>
          <p:cNvPr id="1026" name="Picture 2" descr="Санаторий в Белокурих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913" y="3861048"/>
            <a:ext cx="372137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521451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/>
              <a:t>Мы любим учиться!</a:t>
            </a:r>
            <a:endParaRPr lang="ru-RU" sz="4500" dirty="0"/>
          </a:p>
        </p:txBody>
      </p:sp>
      <p:pic>
        <p:nvPicPr>
          <p:cNvPr id="1028" name="Picture 4" descr="Картинки по запросу коман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02854"/>
            <a:ext cx="5760640" cy="45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548911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83671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Предлагаемые вакансии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79687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Аппаратный массаж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Искусственные и радоновые ванны,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Ингаляторий /ирригации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Гидромассаж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Гидропатия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Подводное вытяжение,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Диетология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Озонотерапия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Заработная плата от 17000 </a:t>
            </a:r>
            <a:r>
              <a:rPr lang="ru-RU" sz="2400" smtClean="0"/>
              <a:t>без категории !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2"/>
            <a:ext cx="4038600" cy="3366302"/>
          </a:xfrm>
        </p:spPr>
      </p:pic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5992"/>
            <a:ext cx="4210080" cy="3366302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Гидромассаж и карбокситерапия</a:t>
            </a:r>
            <a:endParaRPr lang="ru-RU" dirty="0"/>
          </a:p>
        </p:txBody>
      </p:sp>
    </p:spTree>
  </p:cSld>
  <p:clrMapOvr>
    <a:masterClrMapping/>
  </p:clrMapOvr>
  <p:transition spd="slow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Аппарат </a:t>
            </a:r>
            <a:r>
              <a:rPr lang="en-US" dirty="0" smtClean="0"/>
              <a:t>SIGMA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Аппаратное лечение</a:t>
            </a:r>
            <a:endParaRPr lang="ru-RU" dirty="0"/>
          </a:p>
        </p:txBody>
      </p:sp>
      <p:pic>
        <p:nvPicPr>
          <p:cNvPr id="4" name="Содержимое 3" descr="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0417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ЭКСТРАКОРПОРАЛЬНАЯ УДАРНО-ВОЛНОВАЯ ТЕРАПИЯ</a:t>
            </a:r>
            <a:br>
              <a:rPr lang="ru-RU" cap="all" dirty="0" smtClean="0"/>
            </a:br>
            <a:endParaRPr lang="ru-RU" dirty="0"/>
          </a:p>
        </p:txBody>
      </p:sp>
      <p:pic>
        <p:nvPicPr>
          <p:cNvPr id="4" name="Содержимое 3" descr="3a529b33d8df33744b154c7107d0b4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Радоновые ванны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11a256a0490fe0371d569e442cc9f4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ФИТОБОЧКА</a:t>
            </a:r>
            <a:endParaRPr lang="ru-RU" dirty="0"/>
          </a:p>
        </p:txBody>
      </p:sp>
      <p:pic>
        <p:nvPicPr>
          <p:cNvPr id="4" name="Содержимое 3" descr="32bd8458ace8417d99b7f949fd3a8f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Миостимуляция</a:t>
            </a:r>
            <a:endParaRPr lang="ru-RU" dirty="0"/>
          </a:p>
        </p:txBody>
      </p:sp>
      <p:pic>
        <p:nvPicPr>
          <p:cNvPr id="4" name="Содержимое 3" descr="80bdd2b428ec255bc4ef1895fc704af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Грязелечение</a:t>
            </a:r>
            <a:endParaRPr lang="ru-RU" dirty="0"/>
          </a:p>
        </p:txBody>
      </p:sp>
      <p:pic>
        <p:nvPicPr>
          <p:cNvPr id="4" name="Содержимое 3" descr="523c91414776fa585799f30de653e5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natoriy-rodnik-altaya.dk.ru/system/ckeditor_pictures/000/118/021_content.jpg?14492249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8803"/>
            <a:ext cx="4748538" cy="31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96177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Дорогой друг, мы 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будем рады 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приветствовать тебя в нашей команде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2360" y="2420888"/>
            <a:ext cx="399593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Генеральный директор Санатория</a:t>
            </a:r>
          </a:p>
          <a:p>
            <a:pPr algn="ctr"/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«Родник Алтая»</a:t>
            </a:r>
          </a:p>
          <a:p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Петухов Андрей Юрьевич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Прессотерапия</a:t>
            </a:r>
            <a:endParaRPr lang="ru-RU" dirty="0"/>
          </a:p>
        </p:txBody>
      </p:sp>
      <p:pic>
        <p:nvPicPr>
          <p:cNvPr id="4" name="Содержимое 3" descr="3270dafa6df9d53eee50c55ec5faba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Подводное вытяжение позвоночника</a:t>
            </a:r>
            <a:endParaRPr lang="ru-RU" dirty="0"/>
          </a:p>
        </p:txBody>
      </p:sp>
      <p:pic>
        <p:nvPicPr>
          <p:cNvPr id="4" name="Содержимое 3" descr="018347d8f2e45e57922cf7648cc15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Души</a:t>
            </a:r>
            <a:endParaRPr lang="ru-RU" dirty="0"/>
          </a:p>
        </p:txBody>
      </p:sp>
      <p:pic>
        <p:nvPicPr>
          <p:cNvPr id="6" name="Содержимое 5" descr="482768368222381fc26bf3e2f707b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34" y="1786608"/>
            <a:ext cx="8501122" cy="25160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ctr"/>
            <a:r>
              <a:rPr lang="ru-RU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Желаем Вам успехов в </a:t>
            </a:r>
            <a:r>
              <a:rPr lang="ru-RU" sz="4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учебе и ждем вас на работу в нашу компанию!</a:t>
            </a:r>
            <a:endParaRPr lang="ru-RU" sz="4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ru-RU" sz="22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13176"/>
            <a:ext cx="8929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Телефон менеджера по персоналу :</a:t>
            </a:r>
          </a:p>
          <a:p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Дереглазова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Ксения Евгеньевна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8-929-328-00-65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Гончарова Дарья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Александровна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8-929-328-02-08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Телефон главной медицинской сестры: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Лыкова Марина Владимировна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8-960-954-91-65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odnik-altaya.com/upload/resize_cache/iblock/c24/820_615_1/c248a704f05b4b364a8b2c1cc67fa8e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79" b="6851"/>
          <a:stretch/>
        </p:blipFill>
        <p:spPr bwMode="auto">
          <a:xfrm>
            <a:off x="395536" y="1412776"/>
            <a:ext cx="40519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438" y="435016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Санатории</a:t>
            </a:r>
          </a:p>
          <a:p>
            <a:pPr algn="ctr"/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844824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412777"/>
            <a:ext cx="4427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Санаторий основан в 1998 году (нам уже 19 лет)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Работает около 450 сотрудников в городах Белокуриха, Новосибирск, Новокузнецк, Красноярск.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 год мы принимаем свыше 12 000 гостей.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Более 1/3 наших клиентов – это те, кто приезжает к нам уже не в 1-й раз.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710916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клиенты родника алт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88" y="1196752"/>
            <a:ext cx="4429124" cy="295274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22123" t="14126" r="21177" b="18081"/>
          <a:stretch/>
        </p:blipFill>
        <p:spPr>
          <a:xfrm>
            <a:off x="3635896" y="2492897"/>
            <a:ext cx="5264092" cy="42070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402" y="332656"/>
            <a:ext cx="8996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Санаторий в Белокурихе для всей семьи</a:t>
            </a:r>
          </a:p>
        </p:txBody>
      </p:sp>
    </p:spTree>
    <p:extLst>
      <p:ext uri="{BB962C8B-B14F-4D97-AF65-F5344CB8AC3E}">
        <p14:creationId xmlns:p14="http://schemas.microsoft.com/office/powerpoint/2010/main" xmlns="" val="187707127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698755"/>
            <a:ext cx="82296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 algn="ctr"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Экскурсия по Санаторию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8893" t="22281" r="30628" b="34040"/>
          <a:stretch/>
        </p:blipFill>
        <p:spPr>
          <a:xfrm>
            <a:off x="751132" y="1841755"/>
            <a:ext cx="7848872" cy="318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08326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39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Условия работы в компании</a:t>
            </a:r>
            <a:endParaRPr lang="ru-RU" sz="4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564" y="1196752"/>
            <a:ext cx="80978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работать в передовом, входящем в ТОП-3 санатории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Оформление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соответствии с ТК РФ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Официальная заработная плата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Компенсация оплаты санитарной книжки 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Компенсация 50% от затрат на проезд до места работы 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Бесплатная форменная одежда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жилья (общежитие) для иногородних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сотрудников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Санаторный отдых и лечение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сотрудникам 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членам семей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компании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льготным условиям для сотрудников со стажем не менее 1 года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обучения и карьерного роста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Подарки на День рождения каждому сотруднику 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Выплата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связи с юбилейным датами женщинам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мужчинам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Единовременная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выплата в связи с уходом на пенсию (сумма зависит от стажа)</a:t>
            </a:r>
          </a:p>
          <a:p>
            <a:pPr marL="285750" indent="-285750" fontAlgn="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день пожилого человека пенсионеры Санатория получают подарки.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быть частью коллектива, нести добро людям и делать жизнь гостей и коллег чуточку лучше!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2596" y="692696"/>
            <a:ext cx="8902824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dirty="0" smtClean="0"/>
              <a:t>Питание </a:t>
            </a:r>
            <a:r>
              <a:rPr lang="ru-RU" sz="4500" dirty="0"/>
              <a:t>для </a:t>
            </a:r>
            <a:r>
              <a:rPr lang="ru-RU" sz="4500" dirty="0" smtClean="0"/>
              <a:t>сотрудников</a:t>
            </a:r>
            <a:endParaRPr lang="ru-RU" sz="4500" dirty="0"/>
          </a:p>
        </p:txBody>
      </p:sp>
      <p:pic>
        <p:nvPicPr>
          <p:cNvPr id="1028" name="Picture 4" descr="http://rodnik-altaya.com/upload/resize_cache/iblock/d56/820_615_1/d560a4e63071c9dd2afd59d7367f13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0567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265108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8863" y="260648"/>
            <a:ext cx="87953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dirty="0" smtClean="0"/>
              <a:t>Комнаты отдыха для сотрудников</a:t>
            </a:r>
            <a:endParaRPr lang="ru-RU" sz="4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1464" y="1198955"/>
            <a:ext cx="1900853" cy="25344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8784" y="1206947"/>
            <a:ext cx="1894859" cy="2526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515" y="1198955"/>
            <a:ext cx="1900854" cy="2534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3933056"/>
            <a:ext cx="1944216" cy="2592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/>
          <a:srcRect t="5556" r="22222" b="5556"/>
          <a:stretch/>
        </p:blipFill>
        <p:spPr>
          <a:xfrm>
            <a:off x="1979712" y="3933056"/>
            <a:ext cx="1701189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65006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82960"/>
          </a:xfrm>
        </p:spPr>
        <p:txBody>
          <a:bodyPr>
            <a:normAutofit/>
          </a:bodyPr>
          <a:lstStyle/>
          <a:p>
            <a:pPr algn="ctr"/>
            <a:r>
              <a:rPr lang="ru-RU" sz="4500" dirty="0"/>
              <a:t>Спорт – наше все!</a:t>
            </a:r>
          </a:p>
        </p:txBody>
      </p:sp>
      <p:pic>
        <p:nvPicPr>
          <p:cNvPr id="1028" name="Picture 4" descr="http://rodnik-altaya.com/upload/resize_cache/iblock/e1c/700_525_1/e1cce3b5e7f3d83d6e5d2c5c457913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575634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3030</TotalTime>
  <Words>772</Words>
  <Application>Microsoft Office PowerPoint</Application>
  <PresentationFormat>Экран (4:3)</PresentationFormat>
  <Paragraphs>116</Paragraphs>
  <Slides>23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Спорт – наше все!</vt:lpstr>
      <vt:lpstr>Мы любим учиться!</vt:lpstr>
      <vt:lpstr>Слайд 11</vt:lpstr>
      <vt:lpstr>Гидромассаж и карбокситерапия</vt:lpstr>
      <vt:lpstr>Аппарат SIGMA</vt:lpstr>
      <vt:lpstr>Аппаратное лечение</vt:lpstr>
      <vt:lpstr>ЭКСТРАКОРПОРАЛЬНАЯ УДАРНО-ВОЛНОВАЯ ТЕРАПИЯ </vt:lpstr>
      <vt:lpstr>Радоновые ванны</vt:lpstr>
      <vt:lpstr>ФИТОБОЧКА</vt:lpstr>
      <vt:lpstr>Миостимуляция</vt:lpstr>
      <vt:lpstr>Грязелечение</vt:lpstr>
      <vt:lpstr>Прессотерапия</vt:lpstr>
      <vt:lpstr>Подводное вытяжение позвоночника</vt:lpstr>
      <vt:lpstr>Души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GoncharovaDA</cp:lastModifiedBy>
  <cp:revision>305</cp:revision>
  <dcterms:created xsi:type="dcterms:W3CDTF">2016-10-24T01:01:39Z</dcterms:created>
  <dcterms:modified xsi:type="dcterms:W3CDTF">2018-05-04T04:02:17Z</dcterms:modified>
</cp:coreProperties>
</file>